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7"/>
  </p:notesMasterIdLst>
  <p:sldIdLst>
    <p:sldId id="269" r:id="rId2"/>
    <p:sldId id="270" r:id="rId3"/>
    <p:sldId id="271" r:id="rId4"/>
    <p:sldId id="268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26"/>
    <a:srgbClr val="BCBEC0"/>
    <a:srgbClr val="BA0E2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F3387-6852-4167-A065-1B417E5289FE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FB91E-A0DC-4A5F-B463-D7B8E79502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BCBEC0"/>
                </a:solidFill>
              </a:defRPr>
            </a:lvl1pPr>
          </a:lstStyle>
          <a:p>
            <a:fld id="{F2B7900D-0734-4F15-9F08-6F03FB6F6514}" type="datetimeFigureOut">
              <a:rPr lang="pt-BR" smtClean="0"/>
              <a:pPr/>
              <a:t>02/12/2014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BCBEC0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BCBEC0"/>
                </a:solidFill>
              </a:defRPr>
            </a:lvl1pPr>
          </a:lstStyle>
          <a:p>
            <a:fld id="{7FFE5E5C-C80A-4D8D-A711-3102A7BA9258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966786" y="2714625"/>
            <a:ext cx="7343775" cy="7143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3600" b="1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título</a:t>
            </a:r>
            <a:endParaRPr lang="pt-BR" dirty="0"/>
          </a:p>
        </p:txBody>
      </p:sp>
      <p:sp>
        <p:nvSpPr>
          <p:cNvPr id="10" name="Espaço Reservado para Conteúdo 2"/>
          <p:cNvSpPr>
            <a:spLocks noGrp="1"/>
          </p:cNvSpPr>
          <p:nvPr>
            <p:ph idx="13" hasCustomPrompt="1"/>
          </p:nvPr>
        </p:nvSpPr>
        <p:spPr>
          <a:xfrm>
            <a:off x="966786" y="3429001"/>
            <a:ext cx="7343775" cy="476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000" b="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subtítulo</a:t>
            </a:r>
            <a:endParaRPr lang="pt-BR" dirty="0"/>
          </a:p>
        </p:txBody>
      </p:sp>
      <p:sp>
        <p:nvSpPr>
          <p:cNvPr id="11" name="Espaço Reservado para Conteúdo 2"/>
          <p:cNvSpPr>
            <a:spLocks noGrp="1"/>
          </p:cNvSpPr>
          <p:nvPr>
            <p:ph idx="14" hasCustomPrompt="1"/>
          </p:nvPr>
        </p:nvSpPr>
        <p:spPr>
          <a:xfrm>
            <a:off x="900111" y="6356349"/>
            <a:ext cx="7343775" cy="238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 b="0" baseline="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a data e o nome da área ou disciplina</a:t>
            </a:r>
            <a:endParaRPr lang="pt-BR" dirty="0"/>
          </a:p>
        </p:txBody>
      </p:sp>
      <p:pic>
        <p:nvPicPr>
          <p:cNvPr id="2" name="Picture 1" descr="capa_ppt_p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63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85900"/>
            <a:ext cx="80295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2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813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7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  <p:sp>
        <p:nvSpPr>
          <p:cNvPr id="18" name="Espaço Reservado para Texto 4"/>
          <p:cNvSpPr>
            <a:spLocks noGrp="1"/>
          </p:cNvSpPr>
          <p:nvPr>
            <p:ph type="body" sz="quarter" idx="15" hasCustomPrompt="1"/>
          </p:nvPr>
        </p:nvSpPr>
        <p:spPr>
          <a:xfrm>
            <a:off x="4714875" y="1484313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subtítulo mestre</a:t>
            </a:r>
          </a:p>
        </p:txBody>
      </p:sp>
      <p:sp>
        <p:nvSpPr>
          <p:cNvPr id="20" name="Espaço Reservado para Texto 4"/>
          <p:cNvSpPr>
            <a:spLocks noGrp="1"/>
          </p:cNvSpPr>
          <p:nvPr>
            <p:ph type="body" sz="quarter" idx="16" hasCustomPrompt="1"/>
          </p:nvPr>
        </p:nvSpPr>
        <p:spPr>
          <a:xfrm>
            <a:off x="657225" y="1487488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subtítulo mestre</a:t>
            </a:r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2181225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2" name="Espaço Reservado para Conteúdo 2"/>
          <p:cNvSpPr>
            <a:spLocks noGrp="1"/>
          </p:cNvSpPr>
          <p:nvPr>
            <p:ph idx="17"/>
          </p:nvPr>
        </p:nvSpPr>
        <p:spPr>
          <a:xfrm>
            <a:off x="4714875" y="2190750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930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7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76375"/>
            <a:ext cx="3971925" cy="4667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2" name="Espaço Reservado para Conteúdo 2"/>
          <p:cNvSpPr>
            <a:spLocks noGrp="1"/>
          </p:cNvSpPr>
          <p:nvPr>
            <p:ph idx="17"/>
          </p:nvPr>
        </p:nvSpPr>
        <p:spPr>
          <a:xfrm>
            <a:off x="4714875" y="1476375"/>
            <a:ext cx="3971925" cy="4676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036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7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76374"/>
            <a:ext cx="3971925" cy="24288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2" name="Espaço Reservado para Conteúdo 2"/>
          <p:cNvSpPr>
            <a:spLocks noGrp="1"/>
          </p:cNvSpPr>
          <p:nvPr>
            <p:ph idx="17"/>
          </p:nvPr>
        </p:nvSpPr>
        <p:spPr>
          <a:xfrm>
            <a:off x="4714875" y="1476375"/>
            <a:ext cx="3971925" cy="4676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0" name="Espaço Reservado para Imagem 2"/>
          <p:cNvSpPr>
            <a:spLocks noGrp="1"/>
          </p:cNvSpPr>
          <p:nvPr>
            <p:ph type="pic" idx="15"/>
          </p:nvPr>
        </p:nvSpPr>
        <p:spPr>
          <a:xfrm>
            <a:off x="657224" y="4086225"/>
            <a:ext cx="3971925" cy="170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11" name="Espaço Reservado para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657225" y="5791200"/>
            <a:ext cx="3971924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0" b="0" i="1" baseline="0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a legenda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77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924424" y="0"/>
            <a:ext cx="421957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781050"/>
            <a:ext cx="4363508" cy="61912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pt-BR" dirty="0" smtClean="0"/>
              <a:t>Edite o título mestre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3"/>
          </p:nvPr>
        </p:nvSpPr>
        <p:spPr>
          <a:xfrm>
            <a:off x="657225" y="1485900"/>
            <a:ext cx="4163483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108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undo_ppt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85900"/>
            <a:ext cx="80295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2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undo_ppt1_ok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2B7900D-0734-4F15-9F08-6F03FB6F6514}" type="datetimeFigureOut">
              <a:rPr lang="pt-BR" smtClean="0"/>
              <a:pPr/>
              <a:t>02/12/2014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7FFE5E5C-C80A-4D8D-A711-3102A7BA9258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2" name="Picture 1" descr="fundo_ppt1_pb.jpg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0" y="0"/>
            <a:ext cx="91440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40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8" r:id="rId2"/>
    <p:sldLayoutId id="2147483656" r:id="rId3"/>
    <p:sldLayoutId id="2147483666" r:id="rId4"/>
    <p:sldLayoutId id="2147483667" r:id="rId5"/>
    <p:sldLayoutId id="2147483660" r:id="rId6"/>
    <p:sldLayoutId id="2147483662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C0002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4"/>
          </p:nvPr>
        </p:nvSpPr>
        <p:spPr/>
        <p:txBody>
          <a:bodyPr>
            <a:normAutofit fontScale="85000" lnSpcReduction="20000"/>
          </a:bodyPr>
          <a:lstStyle/>
          <a:p>
            <a:endParaRPr lang="pt-BR"/>
          </a:p>
        </p:txBody>
      </p:sp>
      <p:sp>
        <p:nvSpPr>
          <p:cNvPr id="5" name="Espaço Reservado para Conteúdo 1"/>
          <p:cNvSpPr>
            <a:spLocks noGrp="1"/>
          </p:cNvSpPr>
          <p:nvPr>
            <p:ph idx="1"/>
          </p:nvPr>
        </p:nvSpPr>
        <p:spPr>
          <a:xfrm>
            <a:off x="966786" y="2384425"/>
            <a:ext cx="7343775" cy="714375"/>
          </a:xfrm>
        </p:spPr>
        <p:txBody>
          <a:bodyPr>
            <a:normAutofit fontScale="25000" lnSpcReduction="20000"/>
          </a:bodyPr>
          <a:lstStyle/>
          <a:p>
            <a:pPr lvl="0" defTabSz="457200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4400" dirty="0" err="1">
                <a:latin typeface="Verdana"/>
                <a:cs typeface="Verdana"/>
              </a:rPr>
              <a:t>Título</a:t>
            </a:r>
            <a:endParaRPr lang="en-US" sz="14400" dirty="0">
              <a:latin typeface="Verdana"/>
              <a:cs typeface="Verdana"/>
            </a:endParaRPr>
          </a:p>
          <a:p>
            <a:pPr lvl="0" defTabSz="457200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4400" dirty="0">
                <a:latin typeface="Verdana"/>
                <a:cs typeface="Verdana"/>
              </a:rPr>
              <a:t>Verdana Bold 36 pt</a:t>
            </a:r>
          </a:p>
          <a:p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3"/>
          </p:nvPr>
        </p:nvSpPr>
        <p:spPr>
          <a:xfrm>
            <a:off x="966786" y="3429001"/>
            <a:ext cx="7343775" cy="476250"/>
          </a:xfrm>
        </p:spPr>
        <p:txBody>
          <a:bodyPr/>
          <a:lstStyle/>
          <a:p>
            <a:pPr lvl="0"/>
            <a:r>
              <a:rPr lang="en-US" dirty="0">
                <a:latin typeface="Verdana"/>
                <a:cs typeface="Verdana"/>
              </a:rPr>
              <a:t>Subtítulo – Verdana Regular 20 pt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234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1619250"/>
          </a:xfrm>
        </p:spPr>
        <p:txBody>
          <a:bodyPr/>
          <a:lstStyle/>
          <a:p>
            <a:r>
              <a:rPr lang="pt-BR" sz="1000" b="1" dirty="0" smtClean="0"/>
              <a:t>RECOMENDAÇÕES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Título em </a:t>
            </a:r>
            <a:r>
              <a:rPr lang="pt-BR" dirty="0" err="1" smtClean="0"/>
              <a:t>Verdana</a:t>
            </a:r>
            <a:r>
              <a:rPr lang="pt-BR" dirty="0" smtClean="0"/>
              <a:t> 32 </a:t>
            </a:r>
            <a:r>
              <a:rPr lang="pt-BR" dirty="0" err="1" smtClean="0"/>
              <a:t>pt</a:t>
            </a:r>
            <a:r>
              <a:rPr lang="pt-BR" dirty="0" smtClean="0"/>
              <a:t>, </a:t>
            </a:r>
            <a:r>
              <a:rPr lang="en-US" dirty="0" err="1">
                <a:solidFill>
                  <a:srgbClr val="BA0E24"/>
                </a:solidFill>
                <a:latin typeface="Verdana"/>
                <a:cs typeface="Verdana"/>
              </a:rPr>
              <a:t>vermelho</a:t>
            </a:r>
            <a:r>
              <a:rPr lang="en-US" dirty="0">
                <a:solidFill>
                  <a:srgbClr val="BA0E24"/>
                </a:solidFill>
                <a:latin typeface="Verdana"/>
                <a:cs typeface="Verdana"/>
              </a:rPr>
              <a:t> (R192, G0, B38)</a:t>
            </a:r>
            <a:br>
              <a:rPr lang="en-US" dirty="0">
                <a:solidFill>
                  <a:srgbClr val="BA0E24"/>
                </a:solidFill>
                <a:latin typeface="Verdana"/>
                <a:cs typeface="Verdana"/>
              </a:rPr>
            </a:b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2505075"/>
            <a:ext cx="8029575" cy="3705224"/>
          </a:xfrm>
        </p:spPr>
        <p:txBody>
          <a:bodyPr/>
          <a:lstStyle/>
          <a:p>
            <a:r>
              <a:rPr lang="en-US" b="1" dirty="0"/>
              <a:t>Subtítulo </a:t>
            </a:r>
            <a:r>
              <a:rPr lang="en-US" b="1" dirty="0" err="1" smtClean="0"/>
              <a:t>em</a:t>
            </a:r>
            <a:r>
              <a:rPr lang="en-US" b="1" dirty="0" smtClean="0"/>
              <a:t> Verdana </a:t>
            </a:r>
            <a:r>
              <a:rPr lang="en-US" b="1" dirty="0"/>
              <a:t>Bold 20 pt</a:t>
            </a:r>
          </a:p>
          <a:p>
            <a:endParaRPr lang="en-US" dirty="0"/>
          </a:p>
          <a:p>
            <a:pPr marL="285750" indent="-285750">
              <a:buClr>
                <a:srgbClr val="C00026"/>
              </a:buClr>
              <a:buFont typeface="Arial" panose="020B0604020202020204" pitchFamily="34" charset="0"/>
              <a:buChar char="•"/>
            </a:pPr>
            <a:r>
              <a:rPr lang="en-US" dirty="0"/>
              <a:t>Texto </a:t>
            </a:r>
            <a:r>
              <a:rPr lang="en-US" dirty="0" err="1" smtClean="0"/>
              <a:t>em</a:t>
            </a:r>
            <a:r>
              <a:rPr lang="en-US" dirty="0" smtClean="0"/>
              <a:t> Verdana </a:t>
            </a:r>
            <a:r>
              <a:rPr lang="en-US" dirty="0"/>
              <a:t>18 </a:t>
            </a:r>
            <a:r>
              <a:rPr lang="en-US" dirty="0" smtClean="0"/>
              <a:t>pt, preto</a:t>
            </a:r>
            <a:endParaRPr lang="en-US" dirty="0"/>
          </a:p>
          <a:p>
            <a:pPr marL="285750" indent="-285750">
              <a:buClr>
                <a:srgbClr val="C00026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26"/>
                </a:solidFill>
              </a:rPr>
              <a:t>Bullets </a:t>
            </a:r>
            <a:r>
              <a:rPr lang="en-US" dirty="0" err="1" smtClean="0">
                <a:solidFill>
                  <a:srgbClr val="C00026"/>
                </a:solidFill>
              </a:rPr>
              <a:t>em</a:t>
            </a:r>
            <a:r>
              <a:rPr lang="en-US" dirty="0" smtClean="0">
                <a:solidFill>
                  <a:srgbClr val="C00026"/>
                </a:solidFill>
              </a:rPr>
              <a:t> </a:t>
            </a:r>
            <a:r>
              <a:rPr lang="en-US" dirty="0" err="1" smtClean="0">
                <a:solidFill>
                  <a:srgbClr val="C00026"/>
                </a:solidFill>
              </a:rPr>
              <a:t>vermelho</a:t>
            </a:r>
            <a:r>
              <a:rPr lang="en-US" dirty="0" smtClean="0">
                <a:solidFill>
                  <a:srgbClr val="C00026"/>
                </a:solidFill>
              </a:rPr>
              <a:t> </a:t>
            </a:r>
            <a:r>
              <a:rPr lang="en-US" dirty="0" err="1">
                <a:solidFill>
                  <a:srgbClr val="C00026"/>
                </a:solidFill>
              </a:rPr>
              <a:t>institucional</a:t>
            </a:r>
            <a:r>
              <a:rPr lang="en-US" dirty="0">
                <a:solidFill>
                  <a:srgbClr val="C00026"/>
                </a:solidFill>
              </a:rPr>
              <a:t> (R 192, G0, B38)</a:t>
            </a:r>
          </a:p>
          <a:p>
            <a:endParaRPr lang="en-US" dirty="0"/>
          </a:p>
          <a:p>
            <a:r>
              <a:rPr lang="en-US" dirty="0"/>
              <a:t>Clique </a:t>
            </a:r>
            <a:r>
              <a:rPr lang="en-US" dirty="0" err="1"/>
              <a:t>em</a:t>
            </a:r>
            <a:r>
              <a:rPr lang="en-US" dirty="0"/>
              <a:t> Novo Slide na barra de </a:t>
            </a:r>
            <a:r>
              <a:rPr lang="en-US" dirty="0" err="1"/>
              <a:t>ferramentas</a:t>
            </a:r>
            <a:r>
              <a:rPr lang="en-US" dirty="0"/>
              <a:t> e </a:t>
            </a:r>
            <a:r>
              <a:rPr lang="en-US" dirty="0" err="1"/>
              <a:t>veja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opções</a:t>
            </a:r>
            <a:r>
              <a:rPr lang="en-US" dirty="0"/>
              <a:t> de </a:t>
            </a:r>
            <a:r>
              <a:rPr lang="en-US" dirty="0" smtClean="0"/>
              <a:t>slides. </a:t>
            </a:r>
            <a:endParaRPr lang="en-US" dirty="0"/>
          </a:p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>
                <a:latin typeface="Verdana"/>
                <a:cs typeface="Verdana"/>
              </a:rPr>
              <a:t>Chapéu</a:t>
            </a:r>
            <a:r>
              <a:rPr lang="en-US" dirty="0">
                <a:latin typeface="Verdana"/>
                <a:cs typeface="Verdana"/>
              </a:rPr>
              <a:t> </a:t>
            </a:r>
            <a:r>
              <a:rPr lang="en-US" dirty="0" smtClean="0">
                <a:latin typeface="Verdana"/>
                <a:cs typeface="Verdana"/>
              </a:rPr>
              <a:t>Verdana </a:t>
            </a:r>
            <a:r>
              <a:rPr lang="en-US" dirty="0">
                <a:latin typeface="Verdana"/>
                <a:cs typeface="Verdana"/>
              </a:rPr>
              <a:t>Bold 13 pt, </a:t>
            </a:r>
            <a:r>
              <a:rPr lang="en-US" dirty="0" err="1">
                <a:latin typeface="Verdana"/>
                <a:cs typeface="Verdana"/>
              </a:rPr>
              <a:t>cinza</a:t>
            </a:r>
            <a:r>
              <a:rPr lang="en-US" dirty="0">
                <a:latin typeface="Verdana"/>
                <a:cs typeface="Verdana"/>
              </a:rPr>
              <a:t> (R188, G190, B192)</a:t>
            </a:r>
          </a:p>
          <a:p>
            <a:endParaRPr lang="pt-BR" dirty="0"/>
          </a:p>
        </p:txBody>
      </p:sp>
      <p:cxnSp>
        <p:nvCxnSpPr>
          <p:cNvPr id="5" name="Straight Arrow Connector 5"/>
          <p:cNvCxnSpPr/>
          <p:nvPr/>
        </p:nvCxnSpPr>
        <p:spPr>
          <a:xfrm>
            <a:off x="5045121" y="939785"/>
            <a:ext cx="3441898" cy="0"/>
          </a:xfrm>
          <a:prstGeom prst="straightConnector1">
            <a:avLst/>
          </a:prstGeom>
          <a:ln>
            <a:solidFill>
              <a:srgbClr val="BA0E2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6"/>
          <p:cNvSpPr txBox="1"/>
          <p:nvPr/>
        </p:nvSpPr>
        <p:spPr>
          <a:xfrm>
            <a:off x="4962031" y="629120"/>
            <a:ext cx="31929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Verdana"/>
                <a:cs typeface="Verdana"/>
              </a:rPr>
              <a:t>Evite</a:t>
            </a:r>
            <a:r>
              <a:rPr lang="en-US" sz="1000" dirty="0">
                <a:latin typeface="Verdana"/>
                <a:cs typeface="Verdana"/>
              </a:rPr>
              <a:t> </a:t>
            </a:r>
            <a:r>
              <a:rPr lang="en-US" sz="1000" dirty="0" err="1">
                <a:latin typeface="Verdana"/>
                <a:cs typeface="Verdana"/>
              </a:rPr>
              <a:t>cobrir</a:t>
            </a:r>
            <a:r>
              <a:rPr lang="en-US" sz="1000" dirty="0">
                <a:latin typeface="Verdana"/>
                <a:cs typeface="Verdana"/>
              </a:rPr>
              <a:t> o </a:t>
            </a:r>
            <a:r>
              <a:rPr lang="en-US" sz="1000" dirty="0" err="1" smtClean="0">
                <a:latin typeface="Verdana"/>
                <a:cs typeface="Verdana"/>
              </a:rPr>
              <a:t>grafismo</a:t>
            </a:r>
            <a:r>
              <a:rPr lang="en-US" sz="1000" dirty="0" smtClean="0">
                <a:latin typeface="Verdana"/>
                <a:cs typeface="Verdana"/>
              </a:rPr>
              <a:t> com </a:t>
            </a:r>
            <a:r>
              <a:rPr lang="en-US" sz="1000" dirty="0" err="1">
                <a:latin typeface="Verdana"/>
                <a:cs typeface="Verdana"/>
              </a:rPr>
              <a:t>textos</a:t>
            </a:r>
            <a:r>
              <a:rPr lang="en-US" sz="1000" dirty="0">
                <a:latin typeface="Verdana"/>
                <a:cs typeface="Verdana"/>
              </a:rPr>
              <a:t> </a:t>
            </a:r>
            <a:r>
              <a:rPr lang="en-US" sz="1000" dirty="0" err="1">
                <a:latin typeface="Verdana"/>
                <a:cs typeface="Verdana"/>
              </a:rPr>
              <a:t>ou</a:t>
            </a:r>
            <a:r>
              <a:rPr lang="en-US" sz="1000" dirty="0">
                <a:latin typeface="Verdana"/>
                <a:cs typeface="Verdana"/>
              </a:rPr>
              <a:t> </a:t>
            </a:r>
            <a:r>
              <a:rPr lang="en-US" sz="1000" dirty="0" err="1">
                <a:latin typeface="Verdana"/>
                <a:cs typeface="Verdana"/>
              </a:rPr>
              <a:t>imagens</a:t>
            </a:r>
            <a:endParaRPr lang="en-US" sz="1000" dirty="0">
              <a:latin typeface="Verdana"/>
              <a:cs typeface="Verdana"/>
            </a:endParaRPr>
          </a:p>
        </p:txBody>
      </p:sp>
      <p:cxnSp>
        <p:nvCxnSpPr>
          <p:cNvPr id="7" name="Straight Arrow Connector 7"/>
          <p:cNvCxnSpPr/>
          <p:nvPr/>
        </p:nvCxnSpPr>
        <p:spPr>
          <a:xfrm>
            <a:off x="5056987" y="6625397"/>
            <a:ext cx="3043351" cy="0"/>
          </a:xfrm>
          <a:prstGeom prst="straightConnector1">
            <a:avLst/>
          </a:prstGeom>
          <a:ln>
            <a:solidFill>
              <a:srgbClr val="BA0E2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8"/>
          <p:cNvSpPr txBox="1"/>
          <p:nvPr/>
        </p:nvSpPr>
        <p:spPr>
          <a:xfrm>
            <a:off x="4962031" y="6279122"/>
            <a:ext cx="29046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Verdana"/>
                <a:cs typeface="Verdana"/>
              </a:rPr>
              <a:t>Evite</a:t>
            </a:r>
            <a:r>
              <a:rPr lang="en-US" sz="1000" dirty="0" smtClean="0">
                <a:latin typeface="Verdana"/>
                <a:cs typeface="Verdana"/>
              </a:rPr>
              <a:t> </a:t>
            </a:r>
            <a:r>
              <a:rPr lang="en-US" sz="1000" dirty="0" err="1" smtClean="0">
                <a:latin typeface="Verdana"/>
                <a:cs typeface="Verdana"/>
              </a:rPr>
              <a:t>cobrir</a:t>
            </a:r>
            <a:r>
              <a:rPr lang="en-US" sz="1000" dirty="0" smtClean="0">
                <a:latin typeface="Verdana"/>
                <a:cs typeface="Verdana"/>
              </a:rPr>
              <a:t> o logo com </a:t>
            </a:r>
            <a:r>
              <a:rPr lang="en-US" sz="1000" dirty="0" err="1" smtClean="0">
                <a:latin typeface="Verdana"/>
                <a:cs typeface="Verdana"/>
              </a:rPr>
              <a:t>textos</a:t>
            </a:r>
            <a:r>
              <a:rPr lang="en-US" sz="1000" dirty="0" smtClean="0">
                <a:latin typeface="Verdana"/>
                <a:cs typeface="Verdana"/>
              </a:rPr>
              <a:t> </a:t>
            </a:r>
            <a:r>
              <a:rPr lang="en-US" sz="1000" dirty="0" err="1" smtClean="0">
                <a:latin typeface="Verdana"/>
                <a:cs typeface="Verdana"/>
              </a:rPr>
              <a:t>ou</a:t>
            </a:r>
            <a:r>
              <a:rPr lang="en-US" sz="1000" dirty="0" smtClean="0">
                <a:latin typeface="Verdana"/>
                <a:cs typeface="Verdana"/>
              </a:rPr>
              <a:t> </a:t>
            </a:r>
            <a:r>
              <a:rPr lang="en-US" sz="1000" dirty="0" err="1" smtClean="0">
                <a:latin typeface="Verdana"/>
                <a:cs typeface="Verdana"/>
              </a:rPr>
              <a:t>imagens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250297" y="6273808"/>
            <a:ext cx="212615" cy="21261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57007" y="6277418"/>
            <a:ext cx="212615" cy="212615"/>
          </a:xfrm>
          <a:prstGeom prst="rect">
            <a:avLst/>
          </a:prstGeom>
          <a:solidFill>
            <a:srgbClr val="BA0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1"/>
          <p:cNvSpPr/>
          <p:nvPr/>
        </p:nvSpPr>
        <p:spPr>
          <a:xfrm>
            <a:off x="861233" y="6277418"/>
            <a:ext cx="212615" cy="212615"/>
          </a:xfrm>
          <a:prstGeom prst="rect">
            <a:avLst/>
          </a:prstGeom>
          <a:solidFill>
            <a:srgbClr val="BCBE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8"/>
          <p:cNvSpPr txBox="1"/>
          <p:nvPr/>
        </p:nvSpPr>
        <p:spPr>
          <a:xfrm>
            <a:off x="1190131" y="6273808"/>
            <a:ext cx="1443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Verdana"/>
                <a:cs typeface="Verdana"/>
              </a:rPr>
              <a:t>Cores </a:t>
            </a:r>
            <a:r>
              <a:rPr lang="en-US" sz="1000" dirty="0" err="1" smtClean="0">
                <a:latin typeface="Verdana"/>
                <a:cs typeface="Verdana"/>
              </a:rPr>
              <a:t>institucionais</a:t>
            </a:r>
            <a:endParaRPr lang="en-US" sz="1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8727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402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64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0E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39534" y="3636044"/>
            <a:ext cx="3061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dirty="0" smtClean="0">
                <a:solidFill>
                  <a:schemeClr val="bg1"/>
                </a:solidFill>
                <a:latin typeface="Verdana"/>
                <a:cs typeface="Verdana"/>
              </a:rPr>
              <a:t>www.insper.edu.br</a:t>
            </a:r>
            <a:endParaRPr lang="en-US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298" y="2844822"/>
            <a:ext cx="1732955" cy="6125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</TotalTime>
  <Words>85</Words>
  <Application>Microsoft Office PowerPoint</Application>
  <PresentationFormat>Apresentação na tela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Personalizar design</vt:lpstr>
      <vt:lpstr>Apresentação do PowerPoint</vt:lpstr>
      <vt:lpstr>RECOMENDAÇÕES Título em Verdana 32 pt, vermelho (R192, G0, B38) 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MM4</dc:creator>
  <cp:lastModifiedBy>Fernando Machado Alves</cp:lastModifiedBy>
  <cp:revision>55</cp:revision>
  <dcterms:created xsi:type="dcterms:W3CDTF">2014-04-17T20:05:08Z</dcterms:created>
  <dcterms:modified xsi:type="dcterms:W3CDTF">2014-12-02T20:15:48Z</dcterms:modified>
</cp:coreProperties>
</file>