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</p:sldMasterIdLst>
  <p:notesMasterIdLst>
    <p:notesMasterId r:id="rId7"/>
  </p:notesMasterIdLst>
  <p:sldIdLst>
    <p:sldId id="269" r:id="rId2"/>
    <p:sldId id="270" r:id="rId3"/>
    <p:sldId id="271" r:id="rId4"/>
    <p:sldId id="268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BEC0"/>
    <a:srgbClr val="C00026"/>
    <a:srgbClr val="BA0E24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>
        <p:scale>
          <a:sx n="100" d="100"/>
          <a:sy n="100" d="100"/>
        </p:scale>
        <p:origin x="-294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9F3387-6852-4167-A065-1B417E5289FE}" type="datetimeFigureOut">
              <a:rPr lang="pt-BR" smtClean="0"/>
              <a:t>02/12/2014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3FB91E-A0DC-4A5F-B463-D7B8E79502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12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BCBEC0"/>
                </a:solidFill>
              </a:defRPr>
            </a:lvl1pPr>
          </a:lstStyle>
          <a:p>
            <a:fld id="{F2B7900D-0734-4F15-9F08-6F03FB6F6514}" type="datetimeFigureOut">
              <a:rPr lang="pt-BR" smtClean="0"/>
              <a:pPr/>
              <a:t>02/12/2014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BCBEC0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BCBEC0"/>
                </a:solidFill>
              </a:defRPr>
            </a:lvl1pPr>
          </a:lstStyle>
          <a:p>
            <a:fld id="{7FFE5E5C-C80A-4D8D-A711-3102A7BA9258}" type="slidenum">
              <a:rPr lang="pt-BR" smtClean="0"/>
              <a:pPr/>
              <a:t>‹nº›</a:t>
            </a:fld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" y="0"/>
            <a:ext cx="9138285" cy="6858000"/>
          </a:xfrm>
          <a:prstGeom prst="rect">
            <a:avLst/>
          </a:prstGeom>
        </p:spPr>
      </p:pic>
      <p:sp>
        <p:nvSpPr>
          <p:cNvPr id="9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966786" y="2714625"/>
            <a:ext cx="7343775" cy="7143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3600" b="1">
                <a:solidFill>
                  <a:schemeClr val="bg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dirty="0" smtClean="0"/>
              <a:t>Clique para editar o título</a:t>
            </a:r>
            <a:endParaRPr lang="pt-BR" dirty="0"/>
          </a:p>
        </p:txBody>
      </p:sp>
      <p:sp>
        <p:nvSpPr>
          <p:cNvPr id="10" name="Espaço Reservado para Conteúdo 2"/>
          <p:cNvSpPr>
            <a:spLocks noGrp="1"/>
          </p:cNvSpPr>
          <p:nvPr>
            <p:ph idx="13" hasCustomPrompt="1"/>
          </p:nvPr>
        </p:nvSpPr>
        <p:spPr>
          <a:xfrm>
            <a:off x="966786" y="3429001"/>
            <a:ext cx="7343775" cy="4762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2000" b="0">
                <a:solidFill>
                  <a:schemeClr val="bg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dirty="0" smtClean="0"/>
              <a:t>Clique para editar o subtítulo</a:t>
            </a:r>
            <a:endParaRPr lang="pt-BR" dirty="0"/>
          </a:p>
        </p:txBody>
      </p:sp>
      <p:sp>
        <p:nvSpPr>
          <p:cNvPr id="11" name="Espaço Reservado para Conteúdo 2"/>
          <p:cNvSpPr>
            <a:spLocks noGrp="1"/>
          </p:cNvSpPr>
          <p:nvPr>
            <p:ph idx="14" hasCustomPrompt="1"/>
          </p:nvPr>
        </p:nvSpPr>
        <p:spPr>
          <a:xfrm>
            <a:off x="900111" y="6356349"/>
            <a:ext cx="7343775" cy="2381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1400" b="0" baseline="0">
                <a:solidFill>
                  <a:schemeClr val="bg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dirty="0" smtClean="0"/>
              <a:t>Clique para editar a data e o nome da área ou disciplina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29634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457200" y="781050"/>
            <a:ext cx="8229600" cy="6191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11" name="Espaço Reservado para Conteúdo 2"/>
          <p:cNvSpPr>
            <a:spLocks noGrp="1"/>
          </p:cNvSpPr>
          <p:nvPr>
            <p:ph idx="1"/>
          </p:nvPr>
        </p:nvSpPr>
        <p:spPr>
          <a:xfrm>
            <a:off x="657225" y="1485900"/>
            <a:ext cx="8029575" cy="4724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12" name="Espaço Reservado para Texto 7"/>
          <p:cNvSpPr>
            <a:spLocks noGrp="1"/>
          </p:cNvSpPr>
          <p:nvPr>
            <p:ph type="body" sz="quarter" idx="13" hasCustomPrompt="1"/>
          </p:nvPr>
        </p:nvSpPr>
        <p:spPr>
          <a:xfrm>
            <a:off x="161925" y="85725"/>
            <a:ext cx="7229475" cy="3524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 b="1">
                <a:solidFill>
                  <a:srgbClr val="BCBEC0"/>
                </a:solidFill>
              </a:defRPr>
            </a:lvl1pPr>
          </a:lstStyle>
          <a:p>
            <a:pPr lvl="0"/>
            <a:r>
              <a:rPr lang="pt-BR" dirty="0" smtClean="0"/>
              <a:t>Clique para editar o chapéu mestre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48132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900D-0734-4F15-9F08-6F03FB6F6514}" type="datetimeFigureOut">
              <a:rPr lang="pt-BR" smtClean="0"/>
              <a:t>02/12/2014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5E5C-C80A-4D8D-A711-3102A7BA9258}" type="slidenum">
              <a:rPr lang="pt-BR" smtClean="0"/>
              <a:t>‹nº›</a:t>
            </a:fld>
            <a:endParaRPr lang="pt-BR"/>
          </a:p>
        </p:txBody>
      </p:sp>
      <p:sp>
        <p:nvSpPr>
          <p:cNvPr id="16" name="Título 1"/>
          <p:cNvSpPr>
            <a:spLocks noGrp="1"/>
          </p:cNvSpPr>
          <p:nvPr>
            <p:ph type="title"/>
          </p:nvPr>
        </p:nvSpPr>
        <p:spPr>
          <a:xfrm>
            <a:off x="457200" y="781050"/>
            <a:ext cx="8229600" cy="6191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17" name="Espaço Reservado para Texto 7"/>
          <p:cNvSpPr>
            <a:spLocks noGrp="1"/>
          </p:cNvSpPr>
          <p:nvPr>
            <p:ph type="body" sz="quarter" idx="13" hasCustomPrompt="1"/>
          </p:nvPr>
        </p:nvSpPr>
        <p:spPr>
          <a:xfrm>
            <a:off x="161925" y="85725"/>
            <a:ext cx="7229475" cy="3524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 b="1">
                <a:solidFill>
                  <a:srgbClr val="BCBEC0"/>
                </a:solidFill>
              </a:defRPr>
            </a:lvl1pPr>
          </a:lstStyle>
          <a:p>
            <a:pPr lvl="0"/>
            <a:r>
              <a:rPr lang="pt-BR" dirty="0" smtClean="0"/>
              <a:t>Clique para editar o chapéu mestre</a:t>
            </a:r>
            <a:endParaRPr lang="pt-BR" dirty="0"/>
          </a:p>
        </p:txBody>
      </p:sp>
      <p:sp>
        <p:nvSpPr>
          <p:cNvPr id="18" name="Espaço Reservado para Texto 4"/>
          <p:cNvSpPr>
            <a:spLocks noGrp="1"/>
          </p:cNvSpPr>
          <p:nvPr>
            <p:ph type="body" sz="quarter" idx="15" hasCustomPrompt="1"/>
          </p:nvPr>
        </p:nvSpPr>
        <p:spPr>
          <a:xfrm>
            <a:off x="4714875" y="1484313"/>
            <a:ext cx="3971925" cy="6397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 smtClean="0"/>
              <a:t>Clique para editar subtítulo mestre</a:t>
            </a:r>
          </a:p>
        </p:txBody>
      </p:sp>
      <p:sp>
        <p:nvSpPr>
          <p:cNvPr id="20" name="Espaço Reservado para Texto 4"/>
          <p:cNvSpPr>
            <a:spLocks noGrp="1"/>
          </p:cNvSpPr>
          <p:nvPr>
            <p:ph type="body" sz="quarter" idx="16" hasCustomPrompt="1"/>
          </p:nvPr>
        </p:nvSpPr>
        <p:spPr>
          <a:xfrm>
            <a:off x="657225" y="1487488"/>
            <a:ext cx="3971925" cy="6397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 smtClean="0"/>
              <a:t>Clique para editar subtítulo mestre</a:t>
            </a:r>
          </a:p>
        </p:txBody>
      </p:sp>
      <p:sp>
        <p:nvSpPr>
          <p:cNvPr id="21" name="Espaço Reservado para Conteúdo 2"/>
          <p:cNvSpPr>
            <a:spLocks noGrp="1"/>
          </p:cNvSpPr>
          <p:nvPr>
            <p:ph idx="1"/>
          </p:nvPr>
        </p:nvSpPr>
        <p:spPr>
          <a:xfrm>
            <a:off x="657225" y="2181225"/>
            <a:ext cx="3971925" cy="3962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22" name="Espaço Reservado para Conteúdo 2"/>
          <p:cNvSpPr>
            <a:spLocks noGrp="1"/>
          </p:cNvSpPr>
          <p:nvPr>
            <p:ph idx="17"/>
          </p:nvPr>
        </p:nvSpPr>
        <p:spPr>
          <a:xfrm>
            <a:off x="4714875" y="2190750"/>
            <a:ext cx="3971925" cy="3962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99308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900D-0734-4F15-9F08-6F03FB6F6514}" type="datetimeFigureOut">
              <a:rPr lang="pt-BR" smtClean="0"/>
              <a:t>02/12/2014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5E5C-C80A-4D8D-A711-3102A7BA9258}" type="slidenum">
              <a:rPr lang="pt-BR" smtClean="0"/>
              <a:t>‹nº›</a:t>
            </a:fld>
            <a:endParaRPr lang="pt-BR"/>
          </a:p>
        </p:txBody>
      </p:sp>
      <p:sp>
        <p:nvSpPr>
          <p:cNvPr id="16" name="Título 1"/>
          <p:cNvSpPr>
            <a:spLocks noGrp="1"/>
          </p:cNvSpPr>
          <p:nvPr>
            <p:ph type="title"/>
          </p:nvPr>
        </p:nvSpPr>
        <p:spPr>
          <a:xfrm>
            <a:off x="457200" y="781050"/>
            <a:ext cx="8229600" cy="6191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17" name="Espaço Reservado para Texto 7"/>
          <p:cNvSpPr>
            <a:spLocks noGrp="1"/>
          </p:cNvSpPr>
          <p:nvPr>
            <p:ph type="body" sz="quarter" idx="13" hasCustomPrompt="1"/>
          </p:nvPr>
        </p:nvSpPr>
        <p:spPr>
          <a:xfrm>
            <a:off x="161925" y="85725"/>
            <a:ext cx="7229475" cy="3524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 b="1">
                <a:solidFill>
                  <a:srgbClr val="BCBEC0"/>
                </a:solidFill>
              </a:defRPr>
            </a:lvl1pPr>
          </a:lstStyle>
          <a:p>
            <a:pPr lvl="0"/>
            <a:r>
              <a:rPr lang="pt-BR" dirty="0" smtClean="0"/>
              <a:t>Clique para editar o chapéu mestre</a:t>
            </a:r>
            <a:endParaRPr lang="pt-BR" dirty="0"/>
          </a:p>
        </p:txBody>
      </p:sp>
      <p:sp>
        <p:nvSpPr>
          <p:cNvPr id="21" name="Espaço Reservado para Conteúdo 2"/>
          <p:cNvSpPr>
            <a:spLocks noGrp="1"/>
          </p:cNvSpPr>
          <p:nvPr>
            <p:ph idx="1"/>
          </p:nvPr>
        </p:nvSpPr>
        <p:spPr>
          <a:xfrm>
            <a:off x="657225" y="1476375"/>
            <a:ext cx="3971925" cy="46672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22" name="Espaço Reservado para Conteúdo 2"/>
          <p:cNvSpPr>
            <a:spLocks noGrp="1"/>
          </p:cNvSpPr>
          <p:nvPr>
            <p:ph idx="17"/>
          </p:nvPr>
        </p:nvSpPr>
        <p:spPr>
          <a:xfrm>
            <a:off x="4714875" y="1476375"/>
            <a:ext cx="3971925" cy="46767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00368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900D-0734-4F15-9F08-6F03FB6F6514}" type="datetimeFigureOut">
              <a:rPr lang="pt-BR" smtClean="0"/>
              <a:t>02/12/2014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5E5C-C80A-4D8D-A711-3102A7BA9258}" type="slidenum">
              <a:rPr lang="pt-BR" smtClean="0"/>
              <a:t>‹nº›</a:t>
            </a:fld>
            <a:endParaRPr lang="pt-BR"/>
          </a:p>
        </p:txBody>
      </p:sp>
      <p:sp>
        <p:nvSpPr>
          <p:cNvPr id="16" name="Título 1"/>
          <p:cNvSpPr>
            <a:spLocks noGrp="1"/>
          </p:cNvSpPr>
          <p:nvPr>
            <p:ph type="title"/>
          </p:nvPr>
        </p:nvSpPr>
        <p:spPr>
          <a:xfrm>
            <a:off x="457200" y="781050"/>
            <a:ext cx="8229600" cy="6191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17" name="Espaço Reservado para Texto 7"/>
          <p:cNvSpPr>
            <a:spLocks noGrp="1"/>
          </p:cNvSpPr>
          <p:nvPr>
            <p:ph type="body" sz="quarter" idx="13" hasCustomPrompt="1"/>
          </p:nvPr>
        </p:nvSpPr>
        <p:spPr>
          <a:xfrm>
            <a:off x="161925" y="85725"/>
            <a:ext cx="7229475" cy="3524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 b="1">
                <a:solidFill>
                  <a:srgbClr val="BCBEC0"/>
                </a:solidFill>
              </a:defRPr>
            </a:lvl1pPr>
          </a:lstStyle>
          <a:p>
            <a:pPr lvl="0"/>
            <a:r>
              <a:rPr lang="pt-BR" dirty="0" smtClean="0"/>
              <a:t>Clique para editar o chapéu mestre</a:t>
            </a:r>
            <a:endParaRPr lang="pt-BR" dirty="0"/>
          </a:p>
        </p:txBody>
      </p:sp>
      <p:sp>
        <p:nvSpPr>
          <p:cNvPr id="21" name="Espaço Reservado para Conteúdo 2"/>
          <p:cNvSpPr>
            <a:spLocks noGrp="1"/>
          </p:cNvSpPr>
          <p:nvPr>
            <p:ph idx="1"/>
          </p:nvPr>
        </p:nvSpPr>
        <p:spPr>
          <a:xfrm>
            <a:off x="657225" y="1476374"/>
            <a:ext cx="3971925" cy="24288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22" name="Espaço Reservado para Conteúdo 2"/>
          <p:cNvSpPr>
            <a:spLocks noGrp="1"/>
          </p:cNvSpPr>
          <p:nvPr>
            <p:ph idx="17"/>
          </p:nvPr>
        </p:nvSpPr>
        <p:spPr>
          <a:xfrm>
            <a:off x="4714875" y="1476375"/>
            <a:ext cx="3971925" cy="46767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10" name="Espaço Reservado para Imagem 2"/>
          <p:cNvSpPr>
            <a:spLocks noGrp="1"/>
          </p:cNvSpPr>
          <p:nvPr>
            <p:ph type="pic" idx="15"/>
          </p:nvPr>
        </p:nvSpPr>
        <p:spPr>
          <a:xfrm>
            <a:off x="657224" y="4086225"/>
            <a:ext cx="3971925" cy="17049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11" name="Espaço Reservado para Texto 7"/>
          <p:cNvSpPr>
            <a:spLocks noGrp="1"/>
          </p:cNvSpPr>
          <p:nvPr>
            <p:ph type="body" sz="quarter" idx="16" hasCustomPrompt="1"/>
          </p:nvPr>
        </p:nvSpPr>
        <p:spPr>
          <a:xfrm>
            <a:off x="657225" y="5791200"/>
            <a:ext cx="3971924" cy="3524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100" b="0" i="1" baseline="0">
                <a:solidFill>
                  <a:srgbClr val="BCBEC0"/>
                </a:solidFill>
              </a:defRPr>
            </a:lvl1pPr>
          </a:lstStyle>
          <a:p>
            <a:pPr lvl="0"/>
            <a:r>
              <a:rPr lang="pt-BR" dirty="0" smtClean="0"/>
              <a:t>Clique para editar a legenda mestre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4775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924424" y="0"/>
            <a:ext cx="4219575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900D-0734-4F15-9F08-6F03FB6F6514}" type="datetimeFigureOut">
              <a:rPr lang="pt-BR" smtClean="0"/>
              <a:t>02/12/2014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5E5C-C80A-4D8D-A711-3102A7BA9258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1"/>
          <p:cNvSpPr>
            <a:spLocks noGrp="1"/>
          </p:cNvSpPr>
          <p:nvPr>
            <p:ph type="title" hasCustomPrompt="1"/>
          </p:nvPr>
        </p:nvSpPr>
        <p:spPr>
          <a:xfrm>
            <a:off x="457200" y="781050"/>
            <a:ext cx="4363508" cy="619125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pt-BR" dirty="0" smtClean="0"/>
              <a:t>Edite o título mestre</a:t>
            </a:r>
            <a:endParaRPr lang="pt-BR" dirty="0"/>
          </a:p>
        </p:txBody>
      </p:sp>
      <p:sp>
        <p:nvSpPr>
          <p:cNvPr id="9" name="Espaço Reservado para Conteúdo 2"/>
          <p:cNvSpPr>
            <a:spLocks noGrp="1"/>
          </p:cNvSpPr>
          <p:nvPr>
            <p:ph idx="13"/>
          </p:nvPr>
        </p:nvSpPr>
        <p:spPr>
          <a:xfrm>
            <a:off x="657225" y="1485900"/>
            <a:ext cx="4163483" cy="4724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51088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undo_ppt1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457200" y="781050"/>
            <a:ext cx="8229600" cy="6191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11" name="Espaço Reservado para Conteúdo 2"/>
          <p:cNvSpPr>
            <a:spLocks noGrp="1"/>
          </p:cNvSpPr>
          <p:nvPr>
            <p:ph idx="1"/>
          </p:nvPr>
        </p:nvSpPr>
        <p:spPr>
          <a:xfrm>
            <a:off x="657225" y="1485900"/>
            <a:ext cx="8029575" cy="4724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12" name="Espaço Reservado para Texto 7"/>
          <p:cNvSpPr>
            <a:spLocks noGrp="1"/>
          </p:cNvSpPr>
          <p:nvPr>
            <p:ph type="body" sz="quarter" idx="13" hasCustomPrompt="1"/>
          </p:nvPr>
        </p:nvSpPr>
        <p:spPr>
          <a:xfrm>
            <a:off x="161925" y="85725"/>
            <a:ext cx="7229475" cy="3524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 b="1">
                <a:solidFill>
                  <a:srgbClr val="BCBEC0"/>
                </a:solidFill>
              </a:defRPr>
            </a:lvl1pPr>
          </a:lstStyle>
          <a:p>
            <a:pPr lvl="0"/>
            <a:r>
              <a:rPr lang="pt-BR" dirty="0" smtClean="0"/>
              <a:t>Clique para editar o chapéu mestre</a:t>
            </a:r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fundo_ppt1_ok.jp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F2B7900D-0734-4F15-9F08-6F03FB6F6514}" type="datetimeFigureOut">
              <a:rPr lang="pt-BR" smtClean="0"/>
              <a:pPr/>
              <a:t>02/12/2014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7FFE5E5C-C80A-4D8D-A711-3102A7BA9258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5403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68" r:id="rId2"/>
    <p:sldLayoutId id="2147483656" r:id="rId3"/>
    <p:sldLayoutId id="2147483666" r:id="rId4"/>
    <p:sldLayoutId id="2147483667" r:id="rId5"/>
    <p:sldLayoutId id="2147483660" r:id="rId6"/>
    <p:sldLayoutId id="2147483662" r:id="rId7"/>
  </p:sldLayoutIdLst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C00026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b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966786" y="2384425"/>
            <a:ext cx="7343775" cy="714375"/>
          </a:xfrm>
        </p:spPr>
        <p:txBody>
          <a:bodyPr>
            <a:normAutofit fontScale="25000" lnSpcReduction="20000"/>
          </a:bodyPr>
          <a:lstStyle/>
          <a:p>
            <a:pPr lvl="0" defTabSz="457200">
              <a:spcBef>
                <a:spcPct val="0"/>
              </a:spcBef>
              <a:spcAft>
                <a:spcPts val="600"/>
              </a:spcAft>
              <a:defRPr/>
            </a:pPr>
            <a:r>
              <a:rPr lang="en-US" sz="14400" dirty="0" err="1">
                <a:latin typeface="Verdana"/>
                <a:cs typeface="Verdana"/>
              </a:rPr>
              <a:t>Título</a:t>
            </a:r>
            <a:endParaRPr lang="en-US" sz="14400" dirty="0">
              <a:latin typeface="Verdana"/>
              <a:cs typeface="Verdana"/>
            </a:endParaRPr>
          </a:p>
          <a:p>
            <a:pPr lvl="0" defTabSz="457200">
              <a:spcBef>
                <a:spcPct val="0"/>
              </a:spcBef>
              <a:spcAft>
                <a:spcPts val="600"/>
              </a:spcAft>
              <a:defRPr/>
            </a:pPr>
            <a:r>
              <a:rPr lang="en-US" sz="14400" dirty="0">
                <a:latin typeface="Verdana"/>
                <a:cs typeface="Verdana"/>
              </a:rPr>
              <a:t>Verdana Bold 36 </a:t>
            </a:r>
            <a:r>
              <a:rPr lang="en-US" sz="14400" dirty="0" err="1">
                <a:latin typeface="Verdana"/>
                <a:cs typeface="Verdana"/>
              </a:rPr>
              <a:t>pt</a:t>
            </a:r>
            <a:endParaRPr lang="en-US" sz="14400" dirty="0">
              <a:latin typeface="Verdana"/>
              <a:cs typeface="Verdana"/>
            </a:endParaRPr>
          </a:p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 lvl="0"/>
            <a:r>
              <a:rPr lang="en-US" dirty="0" err="1">
                <a:latin typeface="Verdana"/>
                <a:cs typeface="Verdana"/>
              </a:rPr>
              <a:t>Subtítulo</a:t>
            </a:r>
            <a:r>
              <a:rPr lang="en-US" dirty="0">
                <a:latin typeface="Verdana"/>
                <a:cs typeface="Verdana"/>
              </a:rPr>
              <a:t> – Verdana Regular 20 </a:t>
            </a:r>
            <a:r>
              <a:rPr lang="en-US" dirty="0" err="1">
                <a:latin typeface="Verdana"/>
                <a:cs typeface="Verdana"/>
              </a:rPr>
              <a:t>pt</a:t>
            </a:r>
            <a:r>
              <a:rPr lang="en-US" dirty="0">
                <a:latin typeface="Verdana"/>
                <a:cs typeface="Verdana"/>
              </a:rPr>
              <a:t> </a:t>
            </a:r>
          </a:p>
          <a:p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4"/>
          </p:nvPr>
        </p:nvSpPr>
        <p:spPr/>
        <p:txBody>
          <a:bodyPr>
            <a:normAutofit fontScale="85000" lnSpcReduction="20000"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234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1000" b="1" dirty="0"/>
              <a:t>RECOMENDAÇÕES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Título em </a:t>
            </a:r>
            <a:r>
              <a:rPr lang="pt-BR" dirty="0" err="1"/>
              <a:t>Verdana</a:t>
            </a:r>
            <a:r>
              <a:rPr lang="pt-BR" dirty="0"/>
              <a:t> 32 </a:t>
            </a:r>
            <a:r>
              <a:rPr lang="pt-BR" dirty="0" err="1"/>
              <a:t>pt</a:t>
            </a:r>
            <a:r>
              <a:rPr lang="pt-BR" dirty="0"/>
              <a:t>, </a:t>
            </a:r>
            <a:r>
              <a:rPr lang="en-US" dirty="0" err="1">
                <a:solidFill>
                  <a:srgbClr val="BA0E24"/>
                </a:solidFill>
                <a:latin typeface="Verdana"/>
                <a:cs typeface="Verdana"/>
              </a:rPr>
              <a:t>vermelho</a:t>
            </a:r>
            <a:r>
              <a:rPr lang="en-US" dirty="0">
                <a:solidFill>
                  <a:srgbClr val="BA0E24"/>
                </a:solidFill>
                <a:latin typeface="Verdana"/>
                <a:cs typeface="Verdana"/>
              </a:rPr>
              <a:t> (R192, G0, B38)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57225" y="2219324"/>
            <a:ext cx="8029575" cy="3990975"/>
          </a:xfrm>
        </p:spPr>
        <p:txBody>
          <a:bodyPr/>
          <a:lstStyle/>
          <a:p>
            <a:r>
              <a:rPr lang="en-US" b="1" dirty="0"/>
              <a:t>Subtítulo </a:t>
            </a:r>
            <a:r>
              <a:rPr lang="en-US" b="1" dirty="0" err="1"/>
              <a:t>em</a:t>
            </a:r>
            <a:r>
              <a:rPr lang="en-US" b="1" dirty="0"/>
              <a:t> Verdana Bold 20 pt</a:t>
            </a:r>
          </a:p>
          <a:p>
            <a:endParaRPr lang="en-US" dirty="0"/>
          </a:p>
          <a:p>
            <a:pPr marL="285750" indent="-285750">
              <a:buClr>
                <a:srgbClr val="C00026"/>
              </a:buClr>
              <a:buFont typeface="Arial" panose="020B0604020202020204" pitchFamily="34" charset="0"/>
              <a:buChar char="•"/>
            </a:pPr>
            <a:r>
              <a:rPr lang="en-US" dirty="0"/>
              <a:t>Texto </a:t>
            </a:r>
            <a:r>
              <a:rPr lang="en-US" dirty="0" err="1"/>
              <a:t>em</a:t>
            </a:r>
            <a:r>
              <a:rPr lang="en-US" dirty="0"/>
              <a:t> Verdana 18 pt, preto</a:t>
            </a:r>
          </a:p>
          <a:p>
            <a:pPr marL="285750" indent="-285750">
              <a:buClr>
                <a:srgbClr val="C00026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00026"/>
                </a:solidFill>
              </a:rPr>
              <a:t>Bullets </a:t>
            </a:r>
            <a:r>
              <a:rPr lang="en-US" dirty="0" err="1">
                <a:solidFill>
                  <a:srgbClr val="C00026"/>
                </a:solidFill>
              </a:rPr>
              <a:t>em</a:t>
            </a:r>
            <a:r>
              <a:rPr lang="en-US" dirty="0">
                <a:solidFill>
                  <a:srgbClr val="C00026"/>
                </a:solidFill>
              </a:rPr>
              <a:t> </a:t>
            </a:r>
            <a:r>
              <a:rPr lang="en-US" dirty="0" err="1">
                <a:solidFill>
                  <a:srgbClr val="C00026"/>
                </a:solidFill>
              </a:rPr>
              <a:t>vermelho</a:t>
            </a:r>
            <a:r>
              <a:rPr lang="en-US" dirty="0">
                <a:solidFill>
                  <a:srgbClr val="C00026"/>
                </a:solidFill>
              </a:rPr>
              <a:t> </a:t>
            </a:r>
            <a:r>
              <a:rPr lang="en-US" dirty="0" err="1">
                <a:solidFill>
                  <a:srgbClr val="C00026"/>
                </a:solidFill>
              </a:rPr>
              <a:t>institucional</a:t>
            </a:r>
            <a:r>
              <a:rPr lang="en-US" dirty="0">
                <a:solidFill>
                  <a:srgbClr val="C00026"/>
                </a:solidFill>
              </a:rPr>
              <a:t> (R 192, G0, B38)</a:t>
            </a:r>
          </a:p>
          <a:p>
            <a:endParaRPr lang="en-US" dirty="0"/>
          </a:p>
          <a:p>
            <a:r>
              <a:rPr lang="en-US" dirty="0"/>
              <a:t>Clique </a:t>
            </a:r>
            <a:r>
              <a:rPr lang="en-US" dirty="0" err="1"/>
              <a:t>em</a:t>
            </a:r>
            <a:r>
              <a:rPr lang="en-US" dirty="0"/>
              <a:t> Novo Slide na barra de </a:t>
            </a:r>
            <a:r>
              <a:rPr lang="en-US" dirty="0" err="1"/>
              <a:t>ferramentas</a:t>
            </a:r>
            <a:r>
              <a:rPr lang="en-US" dirty="0"/>
              <a:t> e </a:t>
            </a:r>
            <a:r>
              <a:rPr lang="en-US" dirty="0" err="1"/>
              <a:t>veja</a:t>
            </a:r>
            <a:r>
              <a:rPr lang="en-US" dirty="0"/>
              <a:t> </a:t>
            </a:r>
            <a:r>
              <a:rPr lang="en-US" dirty="0" err="1"/>
              <a:t>mais</a:t>
            </a:r>
            <a:r>
              <a:rPr lang="en-US" dirty="0"/>
              <a:t> </a:t>
            </a:r>
            <a:r>
              <a:rPr lang="en-US" dirty="0" err="1"/>
              <a:t>opções</a:t>
            </a:r>
            <a:r>
              <a:rPr lang="en-US" dirty="0"/>
              <a:t> de slides. </a:t>
            </a: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>
                <a:latin typeface="Verdana"/>
                <a:cs typeface="Verdana"/>
              </a:rPr>
              <a:t>Chapéu</a:t>
            </a:r>
            <a:r>
              <a:rPr lang="en-US" dirty="0">
                <a:latin typeface="Verdana"/>
                <a:cs typeface="Verdana"/>
              </a:rPr>
              <a:t> Verdana Bold 13 pt, </a:t>
            </a:r>
            <a:r>
              <a:rPr lang="en-US" dirty="0" err="1">
                <a:latin typeface="Verdana"/>
                <a:cs typeface="Verdana"/>
              </a:rPr>
              <a:t>cinza</a:t>
            </a:r>
            <a:r>
              <a:rPr lang="en-US" dirty="0">
                <a:latin typeface="Verdana"/>
                <a:cs typeface="Verdana"/>
              </a:rPr>
              <a:t> (R188, G190, B192)</a:t>
            </a:r>
          </a:p>
          <a:p>
            <a:endParaRPr lang="en-US" dirty="0"/>
          </a:p>
        </p:txBody>
      </p:sp>
      <p:sp>
        <p:nvSpPr>
          <p:cNvPr id="8" name="Rectangle 9"/>
          <p:cNvSpPr/>
          <p:nvPr/>
        </p:nvSpPr>
        <p:spPr>
          <a:xfrm>
            <a:off x="250297" y="6273808"/>
            <a:ext cx="212615" cy="21261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10"/>
          <p:cNvSpPr/>
          <p:nvPr/>
        </p:nvSpPr>
        <p:spPr>
          <a:xfrm>
            <a:off x="557007" y="6277418"/>
            <a:ext cx="212615" cy="212615"/>
          </a:xfrm>
          <a:prstGeom prst="rect">
            <a:avLst/>
          </a:prstGeom>
          <a:solidFill>
            <a:srgbClr val="BA0E2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11"/>
          <p:cNvSpPr/>
          <p:nvPr/>
        </p:nvSpPr>
        <p:spPr>
          <a:xfrm>
            <a:off x="861233" y="6277418"/>
            <a:ext cx="212615" cy="212615"/>
          </a:xfrm>
          <a:prstGeom prst="rect">
            <a:avLst/>
          </a:prstGeom>
          <a:solidFill>
            <a:srgbClr val="BCBE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8"/>
          <p:cNvSpPr txBox="1"/>
          <p:nvPr/>
        </p:nvSpPr>
        <p:spPr>
          <a:xfrm>
            <a:off x="1190131" y="6273808"/>
            <a:ext cx="14430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Verdana"/>
                <a:cs typeface="Verdana"/>
              </a:rPr>
              <a:t>Cores institucionais</a:t>
            </a:r>
            <a:endParaRPr lang="en-US" sz="1000" dirty="0">
              <a:latin typeface="Verdana"/>
              <a:cs typeface="Verdana"/>
            </a:endParaRPr>
          </a:p>
        </p:txBody>
      </p:sp>
      <p:cxnSp>
        <p:nvCxnSpPr>
          <p:cNvPr id="12" name="Straight Arrow Connector 5"/>
          <p:cNvCxnSpPr/>
          <p:nvPr/>
        </p:nvCxnSpPr>
        <p:spPr>
          <a:xfrm>
            <a:off x="5035596" y="815960"/>
            <a:ext cx="3441898" cy="0"/>
          </a:xfrm>
          <a:prstGeom prst="straightConnector1">
            <a:avLst/>
          </a:prstGeom>
          <a:ln>
            <a:solidFill>
              <a:srgbClr val="BA0E2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6"/>
          <p:cNvSpPr txBox="1"/>
          <p:nvPr/>
        </p:nvSpPr>
        <p:spPr>
          <a:xfrm>
            <a:off x="4952506" y="505295"/>
            <a:ext cx="319298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>
                <a:latin typeface="Verdana"/>
                <a:cs typeface="Verdana"/>
              </a:rPr>
              <a:t>Evite</a:t>
            </a:r>
            <a:r>
              <a:rPr lang="en-US" sz="1000" dirty="0">
                <a:latin typeface="Verdana"/>
                <a:cs typeface="Verdana"/>
              </a:rPr>
              <a:t> </a:t>
            </a:r>
            <a:r>
              <a:rPr lang="en-US" sz="1000" dirty="0" err="1">
                <a:latin typeface="Verdana"/>
                <a:cs typeface="Verdana"/>
              </a:rPr>
              <a:t>cobrir</a:t>
            </a:r>
            <a:r>
              <a:rPr lang="en-US" sz="1000" dirty="0">
                <a:latin typeface="Verdana"/>
                <a:cs typeface="Verdana"/>
              </a:rPr>
              <a:t> o </a:t>
            </a:r>
            <a:r>
              <a:rPr lang="en-US" sz="1000" dirty="0" err="1" smtClean="0">
                <a:latin typeface="Verdana"/>
                <a:cs typeface="Verdana"/>
              </a:rPr>
              <a:t>grafismo</a:t>
            </a:r>
            <a:r>
              <a:rPr lang="en-US" sz="1000" dirty="0" smtClean="0">
                <a:latin typeface="Verdana"/>
                <a:cs typeface="Verdana"/>
              </a:rPr>
              <a:t> com </a:t>
            </a:r>
            <a:r>
              <a:rPr lang="en-US" sz="1000" dirty="0" err="1">
                <a:latin typeface="Verdana"/>
                <a:cs typeface="Verdana"/>
              </a:rPr>
              <a:t>textos</a:t>
            </a:r>
            <a:r>
              <a:rPr lang="en-US" sz="1000" dirty="0">
                <a:latin typeface="Verdana"/>
                <a:cs typeface="Verdana"/>
              </a:rPr>
              <a:t> </a:t>
            </a:r>
            <a:r>
              <a:rPr lang="en-US" sz="1000" dirty="0" err="1">
                <a:latin typeface="Verdana"/>
                <a:cs typeface="Verdana"/>
              </a:rPr>
              <a:t>ou</a:t>
            </a:r>
            <a:r>
              <a:rPr lang="en-US" sz="1000" dirty="0">
                <a:latin typeface="Verdana"/>
                <a:cs typeface="Verdana"/>
              </a:rPr>
              <a:t> </a:t>
            </a:r>
            <a:r>
              <a:rPr lang="en-US" sz="1000" dirty="0" err="1">
                <a:latin typeface="Verdana"/>
                <a:cs typeface="Verdana"/>
              </a:rPr>
              <a:t>imagens</a:t>
            </a:r>
            <a:endParaRPr lang="en-US" sz="1000" dirty="0">
              <a:latin typeface="Verdana"/>
              <a:cs typeface="Verdana"/>
            </a:endParaRPr>
          </a:p>
        </p:txBody>
      </p:sp>
      <p:cxnSp>
        <p:nvCxnSpPr>
          <p:cNvPr id="14" name="Straight Arrow Connector 7"/>
          <p:cNvCxnSpPr/>
          <p:nvPr/>
        </p:nvCxnSpPr>
        <p:spPr>
          <a:xfrm>
            <a:off x="5056987" y="6625397"/>
            <a:ext cx="3043351" cy="0"/>
          </a:xfrm>
          <a:prstGeom prst="straightConnector1">
            <a:avLst/>
          </a:prstGeom>
          <a:ln>
            <a:solidFill>
              <a:srgbClr val="BA0E2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8"/>
          <p:cNvSpPr txBox="1"/>
          <p:nvPr/>
        </p:nvSpPr>
        <p:spPr>
          <a:xfrm>
            <a:off x="4962031" y="6279122"/>
            <a:ext cx="290469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 smtClean="0">
                <a:latin typeface="Verdana"/>
                <a:cs typeface="Verdana"/>
              </a:rPr>
              <a:t>Evite</a:t>
            </a:r>
            <a:r>
              <a:rPr lang="en-US" sz="1000" dirty="0" smtClean="0">
                <a:latin typeface="Verdana"/>
                <a:cs typeface="Verdana"/>
              </a:rPr>
              <a:t> </a:t>
            </a:r>
            <a:r>
              <a:rPr lang="en-US" sz="1000" dirty="0" err="1" smtClean="0">
                <a:latin typeface="Verdana"/>
                <a:cs typeface="Verdana"/>
              </a:rPr>
              <a:t>cobrir</a:t>
            </a:r>
            <a:r>
              <a:rPr lang="en-US" sz="1000" dirty="0" smtClean="0">
                <a:latin typeface="Verdana"/>
                <a:cs typeface="Verdana"/>
              </a:rPr>
              <a:t> o logo com </a:t>
            </a:r>
            <a:r>
              <a:rPr lang="en-US" sz="1000" dirty="0" err="1" smtClean="0">
                <a:latin typeface="Verdana"/>
                <a:cs typeface="Verdana"/>
              </a:rPr>
              <a:t>textos</a:t>
            </a:r>
            <a:r>
              <a:rPr lang="en-US" sz="1000" dirty="0" smtClean="0">
                <a:latin typeface="Verdana"/>
                <a:cs typeface="Verdana"/>
              </a:rPr>
              <a:t> </a:t>
            </a:r>
            <a:r>
              <a:rPr lang="en-US" sz="1000" dirty="0" err="1" smtClean="0">
                <a:latin typeface="Verdana"/>
                <a:cs typeface="Verdana"/>
              </a:rPr>
              <a:t>ou</a:t>
            </a:r>
            <a:r>
              <a:rPr lang="en-US" sz="1000" dirty="0" smtClean="0">
                <a:latin typeface="Verdana"/>
                <a:cs typeface="Verdana"/>
              </a:rPr>
              <a:t> </a:t>
            </a:r>
            <a:r>
              <a:rPr lang="en-US" sz="1000" dirty="0" err="1" smtClean="0">
                <a:latin typeface="Verdana"/>
                <a:cs typeface="Verdana"/>
              </a:rPr>
              <a:t>imagens</a:t>
            </a:r>
            <a:endParaRPr lang="en-US" sz="10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98727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670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7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764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0E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Rectangle 1"/>
          <p:cNvSpPr>
            <a:spLocks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039534" y="3636044"/>
            <a:ext cx="30610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400" dirty="0" smtClean="0">
                <a:solidFill>
                  <a:schemeClr val="bg1"/>
                </a:solidFill>
                <a:latin typeface="Verdana"/>
                <a:cs typeface="Verdana"/>
              </a:rPr>
              <a:t>www.insper.edu.br</a:t>
            </a:r>
            <a:endParaRPr lang="en-US" dirty="0">
              <a:solidFill>
                <a:schemeClr val="bg1"/>
              </a:solidFill>
              <a:latin typeface="Verdana"/>
              <a:cs typeface="Verdana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3298" y="2844822"/>
            <a:ext cx="1732955" cy="6125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723</TotalTime>
  <Words>85</Words>
  <Application>Microsoft Office PowerPoint</Application>
  <PresentationFormat>Apresentação na tela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Personalizar design</vt:lpstr>
      <vt:lpstr>Apresentação do PowerPoint</vt:lpstr>
      <vt:lpstr>RECOMENDAÇÕES Título em Verdana 32 pt, vermelho (R192, G0, B38)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MM4</dc:creator>
  <cp:lastModifiedBy>Fernando Machado Alves</cp:lastModifiedBy>
  <cp:revision>53</cp:revision>
  <dcterms:created xsi:type="dcterms:W3CDTF">2014-04-17T20:05:08Z</dcterms:created>
  <dcterms:modified xsi:type="dcterms:W3CDTF">2014-12-02T20:15:24Z</dcterms:modified>
</cp:coreProperties>
</file>